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880042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165" autoAdjust="0"/>
    <p:restoredTop sz="94660"/>
  </p:normalViewPr>
  <p:slideViewPr>
    <p:cSldViewPr snapToGrid="0" showGuides="1">
      <p:cViewPr varScale="1">
        <p:scale>
          <a:sx n="13" d="100"/>
          <a:sy n="13" d="100"/>
        </p:scale>
        <p:origin x="2610" y="96"/>
      </p:cViewPr>
      <p:guideLst>
        <p:guide orient="horz" pos="1247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4B90-F759-4790-88A9-9559D60B611E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43000"/>
            <a:ext cx="2244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DE054-2F34-41C1-8C0E-A376959C56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75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480867"/>
            <a:ext cx="24480361" cy="1378673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0799268"/>
            <a:ext cx="21600319" cy="9560876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90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96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08343"/>
            <a:ext cx="6210092" cy="3355932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08343"/>
            <a:ext cx="18270270" cy="335593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72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10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9872559"/>
            <a:ext cx="24840367" cy="16472575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6500971"/>
            <a:ext cx="24840367" cy="8662538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54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541716"/>
            <a:ext cx="12240181" cy="2512595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541716"/>
            <a:ext cx="12240181" cy="2512595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02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08352"/>
            <a:ext cx="24840367" cy="765420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707549"/>
            <a:ext cx="12183928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465069"/>
            <a:ext cx="12183928" cy="21275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707549"/>
            <a:ext cx="12243932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465069"/>
            <a:ext cx="12243932" cy="212759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99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03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71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701703"/>
            <a:ext cx="14580215" cy="28141800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13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701703"/>
            <a:ext cx="14580215" cy="28141800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80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08352"/>
            <a:ext cx="24840367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541716"/>
            <a:ext cx="24840367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3006-DDFC-45DA-A221-DC038BAF3842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6703516"/>
            <a:ext cx="972014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2CFEB-45EC-4B3B-A59D-998B8C2B6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39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66D271B-6DCF-A4FF-D1AA-8325B082EE01}"/>
              </a:ext>
            </a:extLst>
          </p:cNvPr>
          <p:cNvSpPr txBox="1"/>
          <p:nvPr/>
        </p:nvSpPr>
        <p:spPr>
          <a:xfrm>
            <a:off x="495858" y="3155158"/>
            <a:ext cx="278087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6000" b="1" dirty="0">
                <a:latin typeface="Aptos" panose="020B0004020202020204" pitchFamily="34" charset="0"/>
                <a:cs typeface="Helvetica" panose="020B0604020202020204" pitchFamily="34" charset="0"/>
              </a:rPr>
              <a:t>Title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7398495-9082-D191-4617-87D5D952C5F6}"/>
              </a:ext>
            </a:extLst>
          </p:cNvPr>
          <p:cNvSpPr txBox="1"/>
          <p:nvPr/>
        </p:nvSpPr>
        <p:spPr>
          <a:xfrm>
            <a:off x="842285" y="5428511"/>
            <a:ext cx="273303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b="1" dirty="0" err="1">
                <a:latin typeface="Aptos" panose="020B0004020202020204" pitchFamily="34" charset="0"/>
                <a:cs typeface="Helvetica" panose="020B0604020202020204" pitchFamily="34" charset="0"/>
              </a:rPr>
              <a:t>Authors</a:t>
            </a:r>
            <a:r>
              <a:rPr lang="it-IT" sz="4000" dirty="0">
                <a:latin typeface="Aptos" panose="020B0004020202020204" pitchFamily="34" charset="0"/>
                <a:cs typeface="Helvetica" panose="020B0604020202020204" pitchFamily="34" charset="0"/>
              </a:rPr>
              <a:t>: </a:t>
            </a:r>
            <a:r>
              <a:rPr lang="it-IT" sz="4000" dirty="0" err="1">
                <a:latin typeface="Aptos" panose="020B0004020202020204" pitchFamily="34" charset="0"/>
                <a:cs typeface="Helvetica" panose="020B0604020202020204" pitchFamily="34" charset="0"/>
              </a:rPr>
              <a:t>Surname</a:t>
            </a:r>
            <a:r>
              <a:rPr lang="it-IT" sz="4000" dirty="0">
                <a:latin typeface="Aptos" panose="020B0004020202020204" pitchFamily="34" charset="0"/>
                <a:cs typeface="Helvetica" panose="020B0604020202020204" pitchFamily="34" charset="0"/>
              </a:rPr>
              <a:t> Name</a:t>
            </a:r>
            <a:r>
              <a:rPr lang="it-IT" sz="4000" baseline="30000" dirty="0">
                <a:latin typeface="Aptos" panose="020B0004020202020204" pitchFamily="34" charset="0"/>
                <a:cs typeface="Helvetica" panose="020B0604020202020204" pitchFamily="34" charset="0"/>
              </a:rPr>
              <a:t>1</a:t>
            </a:r>
            <a:r>
              <a:rPr lang="it-IT" sz="4000" dirty="0">
                <a:latin typeface="Aptos" panose="020B0004020202020204" pitchFamily="34" charset="0"/>
                <a:cs typeface="Helvetica" panose="020B0604020202020204" pitchFamily="34" charset="0"/>
              </a:rPr>
              <a:t>, </a:t>
            </a:r>
            <a:r>
              <a:rPr lang="it-IT" sz="4000" dirty="0" err="1">
                <a:latin typeface="Aptos" panose="020B0004020202020204" pitchFamily="34" charset="0"/>
                <a:cs typeface="Helvetica" panose="020B0604020202020204" pitchFamily="34" charset="0"/>
              </a:rPr>
              <a:t>Surname</a:t>
            </a:r>
            <a:r>
              <a:rPr lang="it-IT" sz="4000" dirty="0">
                <a:latin typeface="Aptos" panose="020B0004020202020204" pitchFamily="34" charset="0"/>
                <a:cs typeface="Helvetica" panose="020B0604020202020204" pitchFamily="34" charset="0"/>
              </a:rPr>
              <a:t> Name</a:t>
            </a:r>
            <a:r>
              <a:rPr lang="it-IT" sz="4000" baseline="30000" dirty="0">
                <a:latin typeface="Aptos" panose="020B0004020202020204" pitchFamily="34" charset="0"/>
                <a:cs typeface="Helvetica" panose="020B0604020202020204" pitchFamily="34" charset="0"/>
              </a:rPr>
              <a:t>2</a:t>
            </a:r>
            <a:r>
              <a:rPr lang="it-IT" sz="4000" dirty="0">
                <a:latin typeface="Aptos" panose="020B0004020202020204" pitchFamily="34" charset="0"/>
                <a:cs typeface="Helvetica" panose="020B0604020202020204" pitchFamily="34" charset="0"/>
              </a:rPr>
              <a:t>, </a:t>
            </a:r>
            <a:r>
              <a:rPr lang="it-IT" sz="4000" dirty="0" err="1">
                <a:latin typeface="Aptos" panose="020B0004020202020204" pitchFamily="34" charset="0"/>
                <a:cs typeface="Helvetica" panose="020B0604020202020204" pitchFamily="34" charset="0"/>
              </a:rPr>
              <a:t>Surname</a:t>
            </a:r>
            <a:r>
              <a:rPr lang="it-IT" sz="4000" dirty="0">
                <a:latin typeface="Aptos" panose="020B0004020202020204" pitchFamily="34" charset="0"/>
                <a:cs typeface="Helvetica" panose="020B0604020202020204" pitchFamily="34" charset="0"/>
              </a:rPr>
              <a:t> Name</a:t>
            </a:r>
            <a:r>
              <a:rPr lang="it-IT" sz="4000" baseline="30000" dirty="0">
                <a:latin typeface="Aptos" panose="020B0004020202020204" pitchFamily="34" charset="0"/>
                <a:cs typeface="Helvetica" panose="020B0604020202020204" pitchFamily="34" charset="0"/>
              </a:rPr>
              <a:t>3</a:t>
            </a:r>
            <a:r>
              <a:rPr lang="it-IT" sz="4000" dirty="0">
                <a:latin typeface="Aptos" panose="020B0004020202020204" pitchFamily="34" charset="0"/>
                <a:cs typeface="Helvetica" panose="020B0604020202020204" pitchFamily="34" charset="0"/>
              </a:rPr>
              <a:t>, </a:t>
            </a:r>
            <a:r>
              <a:rPr lang="it-IT" sz="4000" dirty="0" err="1">
                <a:latin typeface="Aptos" panose="020B0004020202020204" pitchFamily="34" charset="0"/>
                <a:cs typeface="Helvetica" panose="020B0604020202020204" pitchFamily="34" charset="0"/>
              </a:rPr>
              <a:t>Surname</a:t>
            </a:r>
            <a:r>
              <a:rPr lang="it-IT" sz="4000" dirty="0">
                <a:latin typeface="Aptos" panose="020B0004020202020204" pitchFamily="34" charset="0"/>
                <a:cs typeface="Helvetica" panose="020B0604020202020204" pitchFamily="34" charset="0"/>
              </a:rPr>
              <a:t> Name</a:t>
            </a:r>
            <a:r>
              <a:rPr lang="it-IT" sz="4000" baseline="30000" dirty="0">
                <a:latin typeface="Aptos" panose="020B0004020202020204" pitchFamily="34" charset="0"/>
                <a:cs typeface="Helvetica" panose="020B0604020202020204" pitchFamily="34" charset="0"/>
              </a:rPr>
              <a:t>4</a:t>
            </a:r>
            <a:endParaRPr lang="it-IT" sz="4000" dirty="0">
              <a:latin typeface="Aptos" panose="020B00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7221848-1375-9F6A-D569-DBEE02BD394E}"/>
              </a:ext>
            </a:extLst>
          </p:cNvPr>
          <p:cNvSpPr txBox="1"/>
          <p:nvPr/>
        </p:nvSpPr>
        <p:spPr>
          <a:xfrm>
            <a:off x="842286" y="7048111"/>
            <a:ext cx="2733039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 err="1">
                <a:latin typeface="Aptos" panose="020B0004020202020204" pitchFamily="34" charset="0"/>
                <a:cs typeface="Helvetica" panose="020B0604020202020204" pitchFamily="34" charset="0"/>
              </a:rPr>
              <a:t>Affiliations</a:t>
            </a:r>
            <a:endParaRPr lang="it-IT" sz="2400" b="1" dirty="0">
              <a:latin typeface="Aptos" panose="020B00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it-IT" sz="2400" dirty="0">
                <a:latin typeface="Aptos" panose="020B0004020202020204" pitchFamily="34" charset="0"/>
                <a:cs typeface="Helvetica" panose="020B0604020202020204" pitchFamily="34" charset="0"/>
              </a:rPr>
              <a:t>1 Department</a:t>
            </a:r>
          </a:p>
          <a:p>
            <a:pPr algn="ctr"/>
            <a:r>
              <a:rPr lang="it-IT" sz="2400" dirty="0">
                <a:latin typeface="Aptos" panose="020B0004020202020204" pitchFamily="34" charset="0"/>
                <a:cs typeface="Helvetica" panose="020B0604020202020204" pitchFamily="34" charset="0"/>
              </a:rPr>
              <a:t>2 Institution</a:t>
            </a:r>
          </a:p>
          <a:p>
            <a:pPr algn="ctr"/>
            <a:r>
              <a:rPr lang="it-IT" sz="2400" dirty="0">
                <a:latin typeface="Aptos" panose="020B0004020202020204" pitchFamily="34" charset="0"/>
                <a:cs typeface="Helvetica" panose="020B0604020202020204" pitchFamily="34" charset="0"/>
              </a:rPr>
              <a:t>3 Agency</a:t>
            </a:r>
          </a:p>
        </p:txBody>
      </p:sp>
      <p:pic>
        <p:nvPicPr>
          <p:cNvPr id="113" name="Immagine 112" descr="Immagine che contiene modello, Elementi grafici, pixel, design&#10;&#10;Descrizione generata automaticamente">
            <a:extLst>
              <a:ext uri="{FF2B5EF4-FFF2-40B4-BE49-F238E27FC236}">
                <a16:creationId xmlns:a16="http://schemas.microsoft.com/office/drawing/2014/main" id="{6B0F73C8-6FEC-2BC6-8755-A6ABA331B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200" y="36778090"/>
            <a:ext cx="2679066" cy="2679066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46BB3BC4-AE70-DCF8-21A5-26C35ABD2FD8}"/>
              </a:ext>
            </a:extLst>
          </p:cNvPr>
          <p:cNvSpPr/>
          <p:nvPr/>
        </p:nvSpPr>
        <p:spPr>
          <a:xfrm>
            <a:off x="0" y="-43778"/>
            <a:ext cx="28800425" cy="234135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E7A8BDB-4D09-CAE2-FDB9-915851833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92" y="-19527"/>
            <a:ext cx="4415308" cy="196527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40F766F-339B-E1D7-98BD-A7325D06B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04007" y="96583"/>
            <a:ext cx="10903281" cy="208132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DB7E6B8A-8B1D-C0C5-AE08-B5CA61911A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5892" y="108393"/>
            <a:ext cx="4415308" cy="2119753"/>
          </a:xfrm>
          <a:prstGeom prst="rect">
            <a:avLst/>
          </a:prstGeom>
        </p:spPr>
      </p:pic>
      <p:pic>
        <p:nvPicPr>
          <p:cNvPr id="3" name="Immagine 5" descr="Immagine che contiene testo, logo, simbolo, emblema&#10;&#10;Descrizione generata automaticamente">
            <a:extLst>
              <a:ext uri="{FF2B5EF4-FFF2-40B4-BE49-F238E27FC236}">
                <a16:creationId xmlns:a16="http://schemas.microsoft.com/office/drawing/2014/main" id="{A9007B4B-544E-AA68-BA34-B3F7FB86F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492" y="108393"/>
            <a:ext cx="3291358" cy="193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AA42098-4C74-4D60-A020-7CB451C36E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63142" y="96583"/>
            <a:ext cx="2139941" cy="21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63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21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 Marrocchino</dc:creator>
  <cp:lastModifiedBy>Emanuele</cp:lastModifiedBy>
  <cp:revision>13</cp:revision>
  <dcterms:created xsi:type="dcterms:W3CDTF">2023-06-29T14:30:22Z</dcterms:created>
  <dcterms:modified xsi:type="dcterms:W3CDTF">2024-07-18T10:48:51Z</dcterms:modified>
</cp:coreProperties>
</file>