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57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0B02"/>
    <a:srgbClr val="812F22"/>
    <a:srgbClr val="442B22"/>
    <a:srgbClr val="2E251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8"/>
    <p:restoredTop sz="94703"/>
  </p:normalViewPr>
  <p:slideViewPr>
    <p:cSldViewPr snapToGrid="0" snapToObjects="1">
      <p:cViewPr>
        <p:scale>
          <a:sx n="112" d="100"/>
          <a:sy n="112" d="100"/>
        </p:scale>
        <p:origin x="-1194" y="-3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1pPr>
    <a:lvl2pPr indent="2286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2pPr>
    <a:lvl3pPr indent="4572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3pPr>
    <a:lvl4pPr indent="6858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4pPr>
    <a:lvl5pPr indent="9144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5pPr>
    <a:lvl6pPr indent="11430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6pPr>
    <a:lvl7pPr indent="13716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7pPr>
    <a:lvl8pPr indent="16002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8pPr>
    <a:lvl9pPr indent="18288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3962400" y="184149"/>
            <a:ext cx="16459200" cy="301625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tIns="91439" bIns="91439" anchor="ctr"/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3962400" y="3200400"/>
            <a:ext cx="16459200" cy="105156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tIns="91439" bIns="91439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9651394" y="12846685"/>
            <a:ext cx="427306" cy="462280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 anchor="ctr">
            <a:spAutoFit/>
          </a:bodyPr>
          <a:lstStyle>
            <a:lvl1pPr algn="r" defTabSz="1371600">
              <a:defRPr sz="18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ransition spd="med"/>
  <p:txStyles>
    <p:titleStyle>
      <a:lvl1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429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165860" marR="0" indent="-48006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582615" marR="0" indent="-553915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7716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2288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26860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1432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6004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1C6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4024" y="960120"/>
            <a:ext cx="22475952" cy="11795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F7FF9D6-B443-DA37-9CB1-B2324A49D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934" y="2823126"/>
            <a:ext cx="21810132" cy="806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3439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logo, Carattere, testo, Elementi grafici&#10;&#10;Descrizione generata automaticamente">
            <a:extLst>
              <a:ext uri="{FF2B5EF4-FFF2-40B4-BE49-F238E27FC236}">
                <a16:creationId xmlns:a16="http://schemas.microsoft.com/office/drawing/2014/main" id="{6E19A1DC-369B-E08D-3EF2-C298A2E359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5122" y="383458"/>
            <a:ext cx="3414782" cy="232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87067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7" name="Rectangle 96">
            <a:extLst>
              <a:ext uri="{FF2B5EF4-FFF2-40B4-BE49-F238E27FC236}">
                <a16:creationId xmlns:a16="http://schemas.microsoft.com/office/drawing/2014/main" id="{50E4C519-FBE9-4ABE-A8F9-C2CBE3269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84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4C8C32C-2C71-2EB7-2C9B-070C846EAA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438" r="9855"/>
          <a:stretch/>
        </p:blipFill>
        <p:spPr>
          <a:xfrm>
            <a:off x="16337280" y="-2"/>
            <a:ext cx="8046720" cy="13716000"/>
          </a:xfrm>
          <a:custGeom>
            <a:avLst/>
            <a:gdLst/>
            <a:ahLst/>
            <a:cxnLst/>
            <a:rect l="l" t="t" r="r" b="b"/>
            <a:pathLst>
              <a:path w="8946363" h="6858000">
                <a:moveTo>
                  <a:pt x="0" y="0"/>
                </a:moveTo>
                <a:lnTo>
                  <a:pt x="8946363" y="0"/>
                </a:lnTo>
                <a:lnTo>
                  <a:pt x="8946363" y="6858000"/>
                </a:lnTo>
                <a:lnTo>
                  <a:pt x="1" y="6858000"/>
                </a:lnTo>
                <a:lnTo>
                  <a:pt x="60040" y="6788731"/>
                </a:lnTo>
                <a:cubicBezTo>
                  <a:pt x="770566" y="5928901"/>
                  <a:pt x="1210035" y="4741057"/>
                  <a:pt x="1210035" y="3429001"/>
                </a:cubicBezTo>
                <a:cubicBezTo>
                  <a:pt x="1210035" y="2116945"/>
                  <a:pt x="770566" y="929101"/>
                  <a:pt x="60040" y="69272"/>
                </a:cubicBezTo>
                <a:close/>
              </a:path>
            </a:pathLst>
          </a:custGeom>
        </p:spPr>
      </p:pic>
      <p:sp useBgFill="1">
        <p:nvSpPr>
          <p:cNvPr id="99" name="Freeform: Shape 98">
            <a:extLst>
              <a:ext uri="{FF2B5EF4-FFF2-40B4-BE49-F238E27FC236}">
                <a16:creationId xmlns:a16="http://schemas.microsoft.com/office/drawing/2014/main" id="{80EC29FB-299E-49F3-8C7B-01199632A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911344" cy="13716000"/>
          </a:xfrm>
          <a:custGeom>
            <a:avLst/>
            <a:gdLst>
              <a:gd name="connsiteX0" fmla="*/ 0 w 4455672"/>
              <a:gd name="connsiteY0" fmla="*/ 0 h 6858000"/>
              <a:gd name="connsiteX1" fmla="*/ 3245636 w 4455672"/>
              <a:gd name="connsiteY1" fmla="*/ 0 h 6858000"/>
              <a:gd name="connsiteX2" fmla="*/ 3305677 w 4455672"/>
              <a:gd name="connsiteY2" fmla="*/ 69272 h 6858000"/>
              <a:gd name="connsiteX3" fmla="*/ 4455672 w 4455672"/>
              <a:gd name="connsiteY3" fmla="*/ 3429001 h 6858000"/>
              <a:gd name="connsiteX4" fmla="*/ 3305677 w 4455672"/>
              <a:gd name="connsiteY4" fmla="*/ 6788731 h 6858000"/>
              <a:gd name="connsiteX5" fmla="*/ 3245638 w 4455672"/>
              <a:gd name="connsiteY5" fmla="*/ 6858000 h 6858000"/>
              <a:gd name="connsiteX6" fmla="*/ 0 w 44556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2" h="6858000">
                <a:moveTo>
                  <a:pt x="0" y="0"/>
                </a:moveTo>
                <a:lnTo>
                  <a:pt x="3245636" y="0"/>
                </a:lnTo>
                <a:lnTo>
                  <a:pt x="3305677" y="69272"/>
                </a:lnTo>
                <a:cubicBezTo>
                  <a:pt x="4016203" y="929101"/>
                  <a:pt x="4455672" y="2116945"/>
                  <a:pt x="4455672" y="3429001"/>
                </a:cubicBezTo>
                <a:cubicBezTo>
                  <a:pt x="4455672" y="4741057"/>
                  <a:pt x="4016203" y="5928901"/>
                  <a:pt x="3305677" y="6788731"/>
                </a:cubicBezTo>
                <a:lnTo>
                  <a:pt x="3245638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1" name="Freeform: Shape 100">
            <a:extLst>
              <a:ext uri="{FF2B5EF4-FFF2-40B4-BE49-F238E27FC236}">
                <a16:creationId xmlns:a16="http://schemas.microsoft.com/office/drawing/2014/main" id="{C29A2522-B27A-45C5-897B-79A1407D1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93056" cy="13716000"/>
          </a:xfrm>
          <a:custGeom>
            <a:avLst/>
            <a:gdLst>
              <a:gd name="connsiteX0" fmla="*/ 0 w 4446528"/>
              <a:gd name="connsiteY0" fmla="*/ 0 h 6858000"/>
              <a:gd name="connsiteX1" fmla="*/ 3236492 w 4446528"/>
              <a:gd name="connsiteY1" fmla="*/ 0 h 6858000"/>
              <a:gd name="connsiteX2" fmla="*/ 3296533 w 4446528"/>
              <a:gd name="connsiteY2" fmla="*/ 69272 h 6858000"/>
              <a:gd name="connsiteX3" fmla="*/ 4446528 w 4446528"/>
              <a:gd name="connsiteY3" fmla="*/ 3429001 h 6858000"/>
              <a:gd name="connsiteX4" fmla="*/ 3296533 w 4446528"/>
              <a:gd name="connsiteY4" fmla="*/ 6788731 h 6858000"/>
              <a:gd name="connsiteX5" fmla="*/ 3236494 w 4446528"/>
              <a:gd name="connsiteY5" fmla="*/ 6858000 h 6858000"/>
              <a:gd name="connsiteX6" fmla="*/ 0 w 444652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8" h="6858000">
                <a:moveTo>
                  <a:pt x="0" y="0"/>
                </a:moveTo>
                <a:lnTo>
                  <a:pt x="3236492" y="0"/>
                </a:lnTo>
                <a:lnTo>
                  <a:pt x="3296533" y="69272"/>
                </a:lnTo>
                <a:cubicBezTo>
                  <a:pt x="4007059" y="929101"/>
                  <a:pt x="4446528" y="2116945"/>
                  <a:pt x="4446528" y="3429001"/>
                </a:cubicBezTo>
                <a:cubicBezTo>
                  <a:pt x="4446528" y="4741057"/>
                  <a:pt x="4007059" y="5928901"/>
                  <a:pt x="3296533" y="6788731"/>
                </a:cubicBezTo>
                <a:lnTo>
                  <a:pt x="32364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41922"/>
            <a:ext cx="256032" cy="13078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8362" y="4886960"/>
            <a:ext cx="6766560" cy="3657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GRAZIE PER L’ATTENZIONE…"/>
          <p:cNvSpPr txBox="1"/>
          <p:nvPr/>
        </p:nvSpPr>
        <p:spPr>
          <a:xfrm>
            <a:off x="4332547" y="4140411"/>
            <a:ext cx="9175882" cy="719013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indent="-2286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3200">
                <a:latin typeface="Saira Bold"/>
                <a:ea typeface="Saira Bold"/>
                <a:cs typeface="Saira Bold"/>
                <a:sym typeface="Saira Bold"/>
              </a:defRPr>
            </a:pPr>
            <a:endParaRPr lang="en-US" sz="2400" b="1" kern="1200" dirty="0">
              <a:solidFill>
                <a:schemeClr val="tx1"/>
              </a:solidFill>
            </a:endParaRPr>
          </a:p>
          <a:p>
            <a:pPr indent="-2286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3200">
                <a:latin typeface="Saira Bold"/>
                <a:ea typeface="Saira Bold"/>
                <a:cs typeface="Saira Bold"/>
                <a:sym typeface="Saira Bold"/>
              </a:defRPr>
            </a:pPr>
            <a:r>
              <a:rPr lang="en-US" sz="4300" b="1" kern="1200" dirty="0">
                <a:solidFill>
                  <a:schemeClr val="tx1"/>
                </a:solidFill>
              </a:rPr>
              <a:t>GRAZIE PER L’ATTENZIONE</a:t>
            </a:r>
          </a:p>
          <a:p>
            <a:pPr indent="-2286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3200">
                <a:latin typeface="Saira Regular"/>
                <a:ea typeface="Saira Regular"/>
                <a:cs typeface="Saira Regular"/>
                <a:sym typeface="Saira Regular"/>
              </a:defRPr>
            </a:pPr>
            <a:endParaRPr lang="en-US" b="1" kern="1200" dirty="0">
              <a:solidFill>
                <a:schemeClr val="tx1"/>
              </a:solidFill>
            </a:endParaRPr>
          </a:p>
          <a:p>
            <a:pPr indent="-2286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3200">
                <a:latin typeface="Saira Regular"/>
                <a:ea typeface="Saira Regular"/>
                <a:cs typeface="Saira Regular"/>
                <a:sym typeface="Saira Regular"/>
              </a:defRPr>
            </a:pPr>
            <a:r>
              <a:rPr lang="en-US" b="1" kern="1200" dirty="0" err="1">
                <a:solidFill>
                  <a:schemeClr val="tx1"/>
                </a:solidFill>
              </a:rPr>
              <a:t>Dott</a:t>
            </a:r>
            <a:r>
              <a:rPr lang="en-US" b="1" kern="1200" dirty="0">
                <a:solidFill>
                  <a:schemeClr val="tx1"/>
                </a:solidFill>
              </a:rPr>
              <a:t>. | Ing.</a:t>
            </a:r>
            <a:br>
              <a:rPr lang="en-US" b="1" kern="1200" dirty="0">
                <a:solidFill>
                  <a:schemeClr val="tx1"/>
                </a:solidFill>
              </a:rPr>
            </a:br>
            <a:endParaRPr lang="en-US" b="1" kern="1200" dirty="0">
              <a:solidFill>
                <a:schemeClr val="tx1"/>
              </a:solidFill>
            </a:endParaRPr>
          </a:p>
          <a:p>
            <a:pPr indent="-2286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3200">
                <a:solidFill>
                  <a:srgbClr val="DDDDDD"/>
                </a:solidFill>
                <a:latin typeface="Saira Regular"/>
                <a:ea typeface="Saira Regular"/>
                <a:cs typeface="Saira Regular"/>
                <a:sym typeface="Saira Regular"/>
              </a:defRPr>
            </a:pPr>
            <a:r>
              <a:rPr lang="en-US" b="1" kern="1200" dirty="0">
                <a:solidFill>
                  <a:schemeClr val="tx1"/>
                </a:solidFill>
              </a:rPr>
              <a:t>__________________________________________</a:t>
            </a:r>
          </a:p>
          <a:p>
            <a:pPr indent="-2286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3200">
                <a:solidFill>
                  <a:srgbClr val="DDDDDD"/>
                </a:solidFill>
                <a:latin typeface="Saira Regular"/>
                <a:ea typeface="Saira Regular"/>
                <a:cs typeface="Saira Regular"/>
                <a:sym typeface="Saira Regular"/>
              </a:defRPr>
            </a:pPr>
            <a:endParaRPr lang="en-US" b="1" kern="1200" dirty="0">
              <a:solidFill>
                <a:schemeClr val="tx1"/>
              </a:solidFill>
            </a:endParaRPr>
          </a:p>
          <a:p>
            <a:pPr indent="-2286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3200">
                <a:latin typeface="Saira Regular"/>
                <a:ea typeface="Saira Regular"/>
                <a:cs typeface="Saira Regular"/>
                <a:sym typeface="Saira Regular"/>
              </a:defRPr>
            </a:pPr>
            <a:r>
              <a:rPr lang="en-US" b="1" kern="1200" dirty="0" err="1">
                <a:solidFill>
                  <a:schemeClr val="tx1"/>
                </a:solidFill>
              </a:rPr>
              <a:t>Ente</a:t>
            </a:r>
            <a:r>
              <a:rPr lang="en-US" b="1" kern="1200" dirty="0">
                <a:solidFill>
                  <a:schemeClr val="tx1"/>
                </a:solidFill>
              </a:rPr>
              <a:t> | </a:t>
            </a:r>
            <a:r>
              <a:rPr lang="en-US" b="1" kern="1200" dirty="0" err="1">
                <a:solidFill>
                  <a:schemeClr val="tx1"/>
                </a:solidFill>
              </a:rPr>
              <a:t>Società</a:t>
            </a:r>
            <a:r>
              <a:rPr lang="en-US" b="1" kern="1200" dirty="0">
                <a:solidFill>
                  <a:schemeClr val="tx1"/>
                </a:solidFill>
              </a:rPr>
              <a:t> | Università</a:t>
            </a:r>
            <a:br>
              <a:rPr lang="en-US" b="1" kern="1200" dirty="0">
                <a:solidFill>
                  <a:schemeClr val="tx1"/>
                </a:solidFill>
              </a:rPr>
            </a:br>
            <a:br>
              <a:rPr lang="en-US" b="1" kern="1200" dirty="0">
                <a:solidFill>
                  <a:schemeClr val="tx1"/>
                </a:solidFill>
              </a:rPr>
            </a:br>
            <a:r>
              <a:rPr lang="en-US" b="1" kern="1200" dirty="0">
                <a:solidFill>
                  <a:schemeClr val="tx1"/>
                </a:solidFill>
              </a:rPr>
              <a:t>___________________________________________</a:t>
            </a:r>
          </a:p>
          <a:p>
            <a:pPr indent="-2286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3200">
                <a:latin typeface="Saira Regular"/>
                <a:ea typeface="Saira Regular"/>
                <a:cs typeface="Saira Regular"/>
                <a:sym typeface="Saira Regular"/>
              </a:defRPr>
            </a:pPr>
            <a:endParaRPr lang="en-US" b="1" kern="1200" dirty="0">
              <a:solidFill>
                <a:schemeClr val="tx1"/>
              </a:solidFill>
            </a:endParaRPr>
          </a:p>
          <a:p>
            <a:pPr indent="-2286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3200">
                <a:latin typeface="Saira Regular"/>
                <a:ea typeface="Saira Regular"/>
                <a:cs typeface="Saira Regular"/>
                <a:sym typeface="Saira Regular"/>
              </a:defRPr>
            </a:pPr>
            <a:r>
              <a:rPr lang="en-US" b="1" kern="1200" dirty="0" err="1">
                <a:solidFill>
                  <a:schemeClr val="tx1"/>
                </a:solidFill>
              </a:rPr>
              <a:t>Telefono</a:t>
            </a:r>
            <a:endParaRPr lang="en-US" b="1" kern="1200" dirty="0">
              <a:solidFill>
                <a:schemeClr val="tx1"/>
              </a:solidFill>
            </a:endParaRPr>
          </a:p>
          <a:p>
            <a:pPr indent="-2286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3200">
                <a:solidFill>
                  <a:srgbClr val="DDDDDD"/>
                </a:solidFill>
                <a:latin typeface="Saira Regular"/>
                <a:ea typeface="Saira Regular"/>
                <a:cs typeface="Saira Regular"/>
                <a:sym typeface="Saira Regular"/>
              </a:defRPr>
            </a:pPr>
            <a:r>
              <a:rPr lang="en-US" b="1" kern="1200" dirty="0">
                <a:solidFill>
                  <a:schemeClr val="tx1"/>
                </a:solidFill>
              </a:rPr>
              <a:t>__________________________________________</a:t>
            </a:r>
          </a:p>
          <a:p>
            <a:pPr indent="-2286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3200">
                <a:solidFill>
                  <a:srgbClr val="DDDDDD"/>
                </a:solidFill>
                <a:latin typeface="Saira Regular"/>
                <a:ea typeface="Saira Regular"/>
                <a:cs typeface="Saira Regular"/>
                <a:sym typeface="Saira Regular"/>
              </a:defRPr>
            </a:pPr>
            <a:endParaRPr lang="en-US" b="1" kern="1200" dirty="0">
              <a:solidFill>
                <a:schemeClr val="tx1"/>
              </a:solidFill>
            </a:endParaRPr>
          </a:p>
          <a:p>
            <a:pPr indent="-2286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3200">
                <a:latin typeface="Saira Regular"/>
                <a:ea typeface="Saira Regular"/>
                <a:cs typeface="Saira Regular"/>
                <a:sym typeface="Saira Regular"/>
              </a:defRPr>
            </a:pPr>
            <a:r>
              <a:rPr lang="en-US" b="1" kern="1200" dirty="0">
                <a:solidFill>
                  <a:schemeClr val="tx1"/>
                </a:solidFill>
              </a:rPr>
              <a:t>E-mail</a:t>
            </a:r>
          </a:p>
          <a:p>
            <a:pPr indent="-228600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3200">
                <a:solidFill>
                  <a:srgbClr val="DDDDDD"/>
                </a:solidFill>
                <a:latin typeface="Saira Regular"/>
                <a:ea typeface="Saira Regular"/>
                <a:cs typeface="Saira Regular"/>
                <a:sym typeface="Saira Regular"/>
              </a:defRPr>
            </a:pPr>
            <a:r>
              <a:rPr lang="en-US" b="1" kern="1200" dirty="0">
                <a:solidFill>
                  <a:schemeClr val="tx1"/>
                </a:solidFill>
              </a:rPr>
              <a:t>__________________________________________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76200" dist="381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76200" dist="381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</Words>
  <Application>Microsoft Office PowerPoint</Application>
  <PresentationFormat>Personalizzato</PresentationFormat>
  <Paragraphs>13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Patrizia Marzola</dc:creator>
  <cp:lastModifiedBy>Simona Campana</cp:lastModifiedBy>
  <cp:revision>6</cp:revision>
  <dcterms:modified xsi:type="dcterms:W3CDTF">2024-08-14T08:04:07Z</dcterms:modified>
</cp:coreProperties>
</file>