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119" r:id="rId1"/>
  </p:sldMasterIdLst>
  <p:notesMasterIdLst>
    <p:notesMasterId r:id="rId5"/>
  </p:notesMasterIdLst>
  <p:sldIdLst>
    <p:sldId id="260" r:id="rId2"/>
    <p:sldId id="261" r:id="rId3"/>
    <p:sldId id="257" r:id="rId4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10B02"/>
    <a:srgbClr val="812F22"/>
    <a:srgbClr val="442B22"/>
    <a:srgbClr val="2E25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28"/>
    <p:restoredTop sz="94703"/>
  </p:normalViewPr>
  <p:slideViewPr>
    <p:cSldViewPr snapToGrid="0" snapToObjects="1">
      <p:cViewPr varScale="1">
        <p:scale>
          <a:sx n="38" d="100"/>
          <a:sy n="38" d="100"/>
        </p:scale>
        <p:origin x="3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1pPr>
    <a:lvl2pPr indent="2286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2pPr>
    <a:lvl3pPr indent="4572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3pPr>
    <a:lvl4pPr indent="6858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4pPr>
    <a:lvl5pPr indent="9144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5pPr>
    <a:lvl6pPr indent="11430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6pPr>
    <a:lvl7pPr indent="13716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7pPr>
    <a:lvl8pPr indent="16002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8pPr>
    <a:lvl9pPr indent="18288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1371599"/>
            <a:ext cx="16002000" cy="5943602"/>
          </a:xfrm>
        </p:spPr>
        <p:txBody>
          <a:bodyPr anchor="b">
            <a:normAutofit/>
          </a:bodyPr>
          <a:lstStyle>
            <a:lvl1pPr algn="l">
              <a:defRPr sz="96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424" y="7687735"/>
            <a:ext cx="12801600" cy="3894666"/>
          </a:xfrm>
        </p:spPr>
        <p:txBody>
          <a:bodyPr anchor="t">
            <a:normAutofit/>
          </a:bodyPr>
          <a:lstStyle>
            <a:lvl1pPr marL="0" indent="0" algn="l">
              <a:buNone/>
              <a:defRPr sz="4200">
                <a:solidFill>
                  <a:schemeClr val="bg2">
                    <a:lumMod val="7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16456024" y="16934"/>
            <a:ext cx="7620000" cy="762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2216341" y="183091"/>
            <a:ext cx="12161310" cy="121613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4471650" y="457200"/>
            <a:ext cx="9906000" cy="990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14671675" y="64557"/>
            <a:ext cx="9705978" cy="970597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5690853" y="1219203"/>
            <a:ext cx="8686798" cy="868679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738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371600" y="1066800"/>
            <a:ext cx="21637624" cy="62484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828804" y="7687734"/>
            <a:ext cx="16608420" cy="9144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3200"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57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8426" y="1371600"/>
            <a:ext cx="20116800" cy="5486400"/>
          </a:xfrm>
        </p:spPr>
        <p:txBody>
          <a:bodyPr anchor="ctr">
            <a:normAutofit/>
          </a:bodyPr>
          <a:lstStyle>
            <a:lvl1pPr algn="l">
              <a:defRPr sz="64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4" y="8229600"/>
            <a:ext cx="17071976" cy="3759200"/>
          </a:xfrm>
        </p:spPr>
        <p:txBody>
          <a:bodyPr anchor="ctr">
            <a:normAutofit/>
          </a:bodyPr>
          <a:lstStyle>
            <a:lvl1pPr marL="0" indent="0" algn="l">
              <a:buNone/>
              <a:defRPr sz="4000">
                <a:solidFill>
                  <a:schemeClr val="bg2">
                    <a:lumMod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2344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3" y="1371600"/>
            <a:ext cx="18288002" cy="5486400"/>
          </a:xfrm>
        </p:spPr>
        <p:txBody>
          <a:bodyPr anchor="ctr">
            <a:normAutofit/>
          </a:bodyPr>
          <a:lstStyle>
            <a:lvl1pPr algn="l">
              <a:defRPr sz="64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92424" y="6858000"/>
            <a:ext cx="17068800" cy="762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8602135"/>
            <a:ext cx="17068800" cy="3369730"/>
          </a:xfrm>
        </p:spPr>
        <p:txBody>
          <a:bodyPr anchor="ctr">
            <a:normAutofit/>
          </a:bodyPr>
          <a:lstStyle>
            <a:lvl1pPr marL="0" indent="0" algn="l">
              <a:buNone/>
              <a:defRPr sz="4000">
                <a:solidFill>
                  <a:schemeClr val="bg2">
                    <a:lumMod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1063624" y="1624444"/>
            <a:ext cx="1219200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70824" y="5537202"/>
            <a:ext cx="1219200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 algn="r"/>
            <a:r>
              <a:rPr lang="en-US" sz="1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0082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8424" y="6858000"/>
            <a:ext cx="17068800" cy="3394800"/>
          </a:xfrm>
        </p:spPr>
        <p:txBody>
          <a:bodyPr anchor="b">
            <a:normAutofit/>
          </a:bodyPr>
          <a:lstStyle>
            <a:lvl1pPr algn="l">
              <a:defRPr sz="64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2" y="10265962"/>
            <a:ext cx="17071980" cy="1720800"/>
          </a:xfrm>
        </p:spPr>
        <p:txBody>
          <a:bodyPr anchor="t">
            <a:normAutofit/>
          </a:bodyPr>
          <a:lstStyle>
            <a:lvl1pPr marL="0" indent="0" algn="l">
              <a:buNone/>
              <a:defRPr sz="4000">
                <a:solidFill>
                  <a:schemeClr val="bg2">
                    <a:lumMod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7463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6" y="1371600"/>
            <a:ext cx="18288000" cy="5486400"/>
          </a:xfrm>
        </p:spPr>
        <p:txBody>
          <a:bodyPr anchor="ctr">
            <a:normAutofit/>
          </a:bodyPr>
          <a:lstStyle>
            <a:lvl1pPr algn="l">
              <a:defRPr sz="64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8425" y="7857068"/>
            <a:ext cx="17068802" cy="209973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4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3" y="9956800"/>
            <a:ext cx="17068802" cy="2032000"/>
          </a:xfrm>
        </p:spPr>
        <p:txBody>
          <a:bodyPr anchor="t">
            <a:normAutofit/>
          </a:bodyPr>
          <a:lstStyle>
            <a:lvl1pPr marL="0" indent="0" algn="l">
              <a:buNone/>
              <a:defRPr sz="3600">
                <a:solidFill>
                  <a:schemeClr val="bg2">
                    <a:lumMod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1063624" y="1624444"/>
            <a:ext cx="1219200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570824" y="5537202"/>
            <a:ext cx="1219200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 algn="r"/>
            <a:r>
              <a:rPr lang="en-US" sz="1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3213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8426" y="1371600"/>
            <a:ext cx="20116800" cy="5486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8424" y="7857068"/>
            <a:ext cx="17068800" cy="1676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4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3" y="9533465"/>
            <a:ext cx="17068802" cy="2455334"/>
          </a:xfrm>
        </p:spPr>
        <p:txBody>
          <a:bodyPr anchor="t">
            <a:normAutofit/>
          </a:bodyPr>
          <a:lstStyle>
            <a:lvl1pPr marL="0" indent="0" algn="l">
              <a:buNone/>
              <a:defRPr sz="3600">
                <a:solidFill>
                  <a:schemeClr val="bg2">
                    <a:lumMod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494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6907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370424" y="1371600"/>
            <a:ext cx="4114800" cy="9144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1371600"/>
            <a:ext cx="15646400" cy="106172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700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1594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0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8423" y="4013200"/>
            <a:ext cx="17068802" cy="4563200"/>
          </a:xfrm>
        </p:spPr>
        <p:txBody>
          <a:bodyPr anchor="b">
            <a:normAutofit/>
          </a:bodyPr>
          <a:lstStyle>
            <a:lvl1pPr algn="l">
              <a:defRPr sz="7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8991600"/>
            <a:ext cx="17068800" cy="2997200"/>
          </a:xfrm>
        </p:spPr>
        <p:txBody>
          <a:bodyPr anchor="t">
            <a:normAutofit/>
          </a:bodyPr>
          <a:lstStyle>
            <a:lvl1pPr marL="0" indent="0" algn="l">
              <a:buNone/>
              <a:defRPr sz="3600">
                <a:solidFill>
                  <a:schemeClr val="bg2">
                    <a:lumMod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5465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8423" y="1371601"/>
            <a:ext cx="9875310" cy="7230534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16267" y="1371602"/>
            <a:ext cx="9868958" cy="723053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32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4161" y="1371600"/>
            <a:ext cx="9299574" cy="1152524"/>
          </a:xfrm>
        </p:spPr>
        <p:txBody>
          <a:bodyPr anchor="b">
            <a:noAutofit/>
          </a:bodyPr>
          <a:lstStyle>
            <a:lvl1pPr marL="0" indent="0">
              <a:buNone/>
              <a:defRPr sz="5600" b="0">
                <a:solidFill>
                  <a:schemeClr val="tx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8423" y="2541058"/>
            <a:ext cx="9875310" cy="6061076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158132" y="1371600"/>
            <a:ext cx="9330268" cy="1152524"/>
          </a:xfrm>
        </p:spPr>
        <p:txBody>
          <a:bodyPr anchor="b">
            <a:noAutofit/>
          </a:bodyPr>
          <a:lstStyle>
            <a:lvl1pPr marL="0" indent="0">
              <a:buNone/>
              <a:defRPr sz="5600" b="0">
                <a:solidFill>
                  <a:schemeClr val="tx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613090" y="2524124"/>
            <a:ext cx="9858376" cy="6061076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602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173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709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0024" y="1371600"/>
            <a:ext cx="7315200" cy="2743200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8425" y="1371600"/>
            <a:ext cx="11887202" cy="106172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70024" y="4419599"/>
            <a:ext cx="7315200" cy="4182534"/>
          </a:xfrm>
        </p:spPr>
        <p:txBody>
          <a:bodyPr anchor="t">
            <a:normAutofit/>
          </a:bodyPr>
          <a:lstStyle>
            <a:lvl1pPr marL="0" indent="0">
              <a:buNone/>
              <a:defRPr sz="32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071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5624" y="2895600"/>
            <a:ext cx="12039600" cy="2286000"/>
          </a:xfrm>
        </p:spPr>
        <p:txBody>
          <a:bodyPr anchor="b">
            <a:normAutofit/>
          </a:bodyPr>
          <a:lstStyle>
            <a:lvl1pPr algn="l">
              <a:defRPr sz="5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78024" y="1828800"/>
            <a:ext cx="6561948" cy="9144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5624" y="5554133"/>
            <a:ext cx="12042776" cy="4097866"/>
          </a:xfrm>
        </p:spPr>
        <p:txBody>
          <a:bodyPr anchor="t">
            <a:normAutofit/>
          </a:bodyPr>
          <a:lstStyle>
            <a:lvl1pPr marL="0" indent="0">
              <a:buNone/>
              <a:defRPr sz="36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1681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000">
              <a:schemeClr val="accent1">
                <a:lumMod val="10000"/>
                <a:lumOff val="90000"/>
              </a:schemeClr>
            </a:gs>
            <a:gs pos="25000">
              <a:srgbClr val="FFFFFF"/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8413938" y="5926667"/>
            <a:ext cx="5963716" cy="6417734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68424" y="8974665"/>
            <a:ext cx="17068800" cy="301413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4" y="1371601"/>
            <a:ext cx="17068800" cy="7230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8824" y="12344401"/>
            <a:ext cx="3200400" cy="7302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424" y="12344401"/>
            <a:ext cx="15087600" cy="7302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2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726401" y="11156951"/>
            <a:ext cx="2284490" cy="1339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63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  <p:sldLayoutId id="2147484132" r:id="rId13"/>
    <p:sldLayoutId id="2147484133" r:id="rId14"/>
    <p:sldLayoutId id="2147484134" r:id="rId15"/>
    <p:sldLayoutId id="2147484135" r:id="rId16"/>
    <p:sldLayoutId id="2147484136" r:id="rId17"/>
    <p:sldLayoutId id="2147484137" r:id="rId18"/>
  </p:sldLayoutIdLst>
  <p:txStyles>
    <p:titleStyle>
      <a:lvl1pPr algn="l" defTabSz="914400" rtl="0" eaLnBrk="1" latinLnBrk="0" hangingPunct="1">
        <a:spcBef>
          <a:spcPct val="0"/>
        </a:spcBef>
        <a:buNone/>
        <a:defRPr sz="7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71500" indent="-571500" algn="l" defTabSz="914400" rtl="0" eaLnBrk="1" latinLnBrk="0" hangingPunct="1">
        <a:spcBef>
          <a:spcPct val="20000"/>
        </a:spcBef>
        <a:spcAft>
          <a:spcPts val="12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4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spcAft>
          <a:spcPts val="12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2400300" indent="-571500" algn="l" defTabSz="914400" rtl="0" eaLnBrk="1" latinLnBrk="0" hangingPunct="1">
        <a:spcBef>
          <a:spcPct val="20000"/>
        </a:spcBef>
        <a:spcAft>
          <a:spcPts val="12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3086100" indent="-342900" algn="l" defTabSz="914400" rtl="0" eaLnBrk="1" latinLnBrk="0" hangingPunct="1">
        <a:spcBef>
          <a:spcPct val="20000"/>
        </a:spcBef>
        <a:spcAft>
          <a:spcPts val="12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4000500" indent="-342900" algn="l" defTabSz="914400" rtl="0" eaLnBrk="1" latinLnBrk="0" hangingPunct="1">
        <a:spcBef>
          <a:spcPct val="20000"/>
        </a:spcBef>
        <a:spcAft>
          <a:spcPts val="12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spcAft>
          <a:spcPts val="12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spcAft>
          <a:spcPts val="12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spcAft>
          <a:spcPts val="12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spcAft>
          <a:spcPts val="12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schermata, mappa, grafica&#10;&#10;Il contenuto generato dall'IA potrebbe non essere corretto.">
            <a:extLst>
              <a:ext uri="{FF2B5EF4-FFF2-40B4-BE49-F238E27FC236}">
                <a16:creationId xmlns:a16="http://schemas.microsoft.com/office/drawing/2014/main" id="{F1066EEF-1246-627E-88E9-C8B7FDA273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0" t="8113" r="2484" b="55743"/>
          <a:stretch>
            <a:fillRect/>
          </a:stretch>
        </p:blipFill>
        <p:spPr>
          <a:xfrm>
            <a:off x="1666240" y="1083734"/>
            <a:ext cx="20685760" cy="1114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8784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logo, Carattere, testo, Elementi grafici&#10;&#10;Descrizione generata automaticamente">
            <a:extLst>
              <a:ext uri="{FF2B5EF4-FFF2-40B4-BE49-F238E27FC236}">
                <a16:creationId xmlns:a16="http://schemas.microsoft.com/office/drawing/2014/main" id="{6E19A1DC-369B-E08D-3EF2-C298A2E359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5122" y="383458"/>
            <a:ext cx="3414782" cy="232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64847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RAZIE PER L’ATTENZIONE…"/>
          <p:cNvSpPr txBox="1"/>
          <p:nvPr/>
        </p:nvSpPr>
        <p:spPr>
          <a:xfrm>
            <a:off x="501445" y="1710813"/>
            <a:ext cx="9232490" cy="1038286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algn="ctr" hangingPunct="1">
              <a:lnSpc>
                <a:spcPct val="90000"/>
              </a:lnSpc>
              <a:spcAft>
                <a:spcPts val="600"/>
              </a:spcAft>
              <a:defRPr sz="3200">
                <a:latin typeface="Saira Bold"/>
                <a:ea typeface="Saira Bold"/>
                <a:cs typeface="Saira Bold"/>
                <a:sym typeface="Saira Bold"/>
              </a:defRPr>
            </a:pPr>
            <a:endParaRPr lang="en-US" sz="4000" b="1" kern="1200" dirty="0">
              <a:solidFill>
                <a:schemeClr val="tx1"/>
              </a:solidFill>
            </a:endParaRPr>
          </a:p>
          <a:p>
            <a:pPr algn="ctr" hangingPunct="1">
              <a:lnSpc>
                <a:spcPct val="90000"/>
              </a:lnSpc>
              <a:spcAft>
                <a:spcPts val="600"/>
              </a:spcAft>
              <a:defRPr sz="3200">
                <a:latin typeface="Saira Bold"/>
                <a:ea typeface="Saira Bold"/>
                <a:cs typeface="Saira Bold"/>
                <a:sym typeface="Saira Bold"/>
              </a:defRPr>
            </a:pPr>
            <a:r>
              <a:rPr lang="en-US" sz="5400" b="1" kern="1200" dirty="0">
                <a:solidFill>
                  <a:schemeClr val="tx1"/>
                </a:solidFill>
              </a:rPr>
              <a:t>GRAZIE PER L’ATTENZIONE</a:t>
            </a:r>
          </a:p>
          <a:p>
            <a:pPr indent="-228600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latin typeface="Saira Regular"/>
                <a:ea typeface="Saira Regular"/>
                <a:cs typeface="Saira Regular"/>
                <a:sym typeface="Saira Regular"/>
              </a:defRPr>
            </a:pPr>
            <a:endParaRPr lang="en-US" sz="5400" b="1" kern="1200" dirty="0">
              <a:solidFill>
                <a:schemeClr val="tx1"/>
              </a:solidFill>
            </a:endParaRPr>
          </a:p>
          <a:p>
            <a:pPr indent="-228600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latin typeface="Saira Regular"/>
                <a:ea typeface="Saira Regular"/>
                <a:cs typeface="Saira Regular"/>
                <a:sym typeface="Saira Regular"/>
              </a:defRPr>
            </a:pPr>
            <a:r>
              <a:rPr lang="en-US" sz="4000" b="1" kern="1200" dirty="0" err="1">
                <a:solidFill>
                  <a:schemeClr val="tx1"/>
                </a:solidFill>
              </a:rPr>
              <a:t>Dott</a:t>
            </a:r>
            <a:r>
              <a:rPr lang="en-US" sz="4000" b="1" kern="1200" dirty="0">
                <a:solidFill>
                  <a:schemeClr val="tx1"/>
                </a:solidFill>
              </a:rPr>
              <a:t>. | Ing.</a:t>
            </a:r>
            <a:br>
              <a:rPr lang="en-US" sz="4000" b="1" kern="1200" dirty="0">
                <a:solidFill>
                  <a:schemeClr val="tx1"/>
                </a:solidFill>
              </a:rPr>
            </a:br>
            <a:endParaRPr lang="en-US" sz="4000" b="1" kern="1200" dirty="0">
              <a:solidFill>
                <a:schemeClr val="tx1"/>
              </a:solidFill>
            </a:endParaRPr>
          </a:p>
          <a:p>
            <a:pPr hangingPunct="1">
              <a:lnSpc>
                <a:spcPct val="90000"/>
              </a:lnSpc>
              <a:spcAft>
                <a:spcPts val="600"/>
              </a:spcAft>
              <a:defRPr sz="3200">
                <a:solidFill>
                  <a:srgbClr val="DDDDDD"/>
                </a:solidFill>
                <a:latin typeface="Saira Regular"/>
                <a:ea typeface="Saira Regular"/>
                <a:cs typeface="Saira Regular"/>
                <a:sym typeface="Saira Regular"/>
              </a:defRPr>
            </a:pPr>
            <a:r>
              <a:rPr lang="en-US" sz="4000" b="1" kern="1200" dirty="0">
                <a:solidFill>
                  <a:schemeClr val="tx1"/>
                </a:solidFill>
              </a:rPr>
              <a:t>_________________________________</a:t>
            </a:r>
          </a:p>
          <a:p>
            <a:pPr indent="-228600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DDDDDD"/>
                </a:solidFill>
                <a:latin typeface="Saira Regular"/>
                <a:ea typeface="Saira Regular"/>
                <a:cs typeface="Saira Regular"/>
                <a:sym typeface="Saira Regular"/>
              </a:defRPr>
            </a:pPr>
            <a:endParaRPr lang="en-US" sz="4000" b="1" kern="1200" dirty="0">
              <a:solidFill>
                <a:schemeClr val="tx1"/>
              </a:solidFill>
            </a:endParaRPr>
          </a:p>
          <a:p>
            <a:pPr indent="-228600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latin typeface="Saira Regular"/>
                <a:ea typeface="Saira Regular"/>
                <a:cs typeface="Saira Regular"/>
                <a:sym typeface="Saira Regular"/>
              </a:defRPr>
            </a:pPr>
            <a:r>
              <a:rPr lang="en-US" sz="4000" b="1" kern="1200" dirty="0" err="1">
                <a:solidFill>
                  <a:schemeClr val="tx1"/>
                </a:solidFill>
              </a:rPr>
              <a:t>Ente</a:t>
            </a:r>
            <a:r>
              <a:rPr lang="en-US" sz="4000" b="1" kern="1200" dirty="0">
                <a:solidFill>
                  <a:schemeClr val="tx1"/>
                </a:solidFill>
              </a:rPr>
              <a:t> | </a:t>
            </a:r>
            <a:r>
              <a:rPr lang="en-US" sz="4000" b="1" kern="1200" dirty="0" err="1">
                <a:solidFill>
                  <a:schemeClr val="tx1"/>
                </a:solidFill>
              </a:rPr>
              <a:t>Società</a:t>
            </a:r>
            <a:r>
              <a:rPr lang="en-US" sz="4000" b="1" kern="1200" dirty="0">
                <a:solidFill>
                  <a:schemeClr val="tx1"/>
                </a:solidFill>
              </a:rPr>
              <a:t> | Università</a:t>
            </a:r>
            <a:br>
              <a:rPr lang="en-US" sz="4000" b="1" kern="1200" dirty="0">
                <a:solidFill>
                  <a:schemeClr val="tx1"/>
                </a:solidFill>
              </a:rPr>
            </a:br>
            <a:br>
              <a:rPr lang="en-US" sz="4000" b="1" kern="1200" dirty="0">
                <a:solidFill>
                  <a:schemeClr val="tx1"/>
                </a:solidFill>
              </a:rPr>
            </a:br>
            <a:r>
              <a:rPr lang="en-US" sz="4000" b="1" kern="1200" dirty="0">
                <a:solidFill>
                  <a:schemeClr val="tx1"/>
                </a:solidFill>
              </a:rPr>
              <a:t>__________________________________</a:t>
            </a:r>
          </a:p>
          <a:p>
            <a:pPr indent="-228600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latin typeface="Saira Regular"/>
                <a:ea typeface="Saira Regular"/>
                <a:cs typeface="Saira Regular"/>
                <a:sym typeface="Saira Regular"/>
              </a:defRPr>
            </a:pPr>
            <a:endParaRPr lang="en-US" sz="4000" b="1" kern="1200" dirty="0">
              <a:solidFill>
                <a:schemeClr val="tx1"/>
              </a:solidFill>
            </a:endParaRPr>
          </a:p>
          <a:p>
            <a:pPr indent="-228600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latin typeface="Saira Regular"/>
                <a:ea typeface="Saira Regular"/>
                <a:cs typeface="Saira Regular"/>
                <a:sym typeface="Saira Regular"/>
              </a:defRPr>
            </a:pPr>
            <a:r>
              <a:rPr lang="en-US" sz="4000" b="1" kern="1200" dirty="0" err="1">
                <a:solidFill>
                  <a:schemeClr val="tx1"/>
                </a:solidFill>
              </a:rPr>
              <a:t>Telefono</a:t>
            </a:r>
            <a:endParaRPr lang="en-US" sz="4000" b="1" kern="1200" dirty="0">
              <a:solidFill>
                <a:schemeClr val="tx1"/>
              </a:solidFill>
            </a:endParaRPr>
          </a:p>
          <a:p>
            <a:pPr hangingPunct="1">
              <a:lnSpc>
                <a:spcPct val="90000"/>
              </a:lnSpc>
              <a:spcAft>
                <a:spcPts val="600"/>
              </a:spcAft>
              <a:defRPr sz="3200">
                <a:solidFill>
                  <a:srgbClr val="DDDDDD"/>
                </a:solidFill>
                <a:latin typeface="Saira Regular"/>
                <a:ea typeface="Saira Regular"/>
                <a:cs typeface="Saira Regular"/>
                <a:sym typeface="Saira Regular"/>
              </a:defRPr>
            </a:pPr>
            <a:r>
              <a:rPr lang="en-US" sz="4000" b="1" kern="1200" dirty="0">
                <a:solidFill>
                  <a:schemeClr val="tx1"/>
                </a:solidFill>
              </a:rPr>
              <a:t>_________________________________</a:t>
            </a:r>
          </a:p>
          <a:p>
            <a:pPr indent="-228600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DDDDDD"/>
                </a:solidFill>
                <a:latin typeface="Saira Regular"/>
                <a:ea typeface="Saira Regular"/>
                <a:cs typeface="Saira Regular"/>
                <a:sym typeface="Saira Regular"/>
              </a:defRPr>
            </a:pPr>
            <a:endParaRPr lang="en-US" sz="4000" b="1" kern="1200" dirty="0">
              <a:solidFill>
                <a:schemeClr val="tx1"/>
              </a:solidFill>
            </a:endParaRPr>
          </a:p>
          <a:p>
            <a:pPr indent="-228600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latin typeface="Saira Regular"/>
                <a:ea typeface="Saira Regular"/>
                <a:cs typeface="Saira Regular"/>
                <a:sym typeface="Saira Regular"/>
              </a:defRPr>
            </a:pPr>
            <a:r>
              <a:rPr lang="en-US" sz="4000" b="1" kern="1200" dirty="0">
                <a:solidFill>
                  <a:schemeClr val="tx1"/>
                </a:solidFill>
              </a:rPr>
              <a:t>E-mail</a:t>
            </a:r>
          </a:p>
          <a:p>
            <a:pPr hangingPunct="1">
              <a:lnSpc>
                <a:spcPct val="90000"/>
              </a:lnSpc>
              <a:spcAft>
                <a:spcPts val="600"/>
              </a:spcAft>
              <a:defRPr sz="3200">
                <a:solidFill>
                  <a:srgbClr val="DDDDDD"/>
                </a:solidFill>
                <a:latin typeface="Saira Regular"/>
                <a:ea typeface="Saira Regular"/>
                <a:cs typeface="Saira Regular"/>
                <a:sym typeface="Saira Regular"/>
              </a:defRPr>
            </a:pPr>
            <a:r>
              <a:rPr lang="en-US" sz="4000" b="1" kern="1200" dirty="0">
                <a:solidFill>
                  <a:schemeClr val="tx1"/>
                </a:solidFill>
              </a:rPr>
              <a:t>_________________________________</a:t>
            </a:r>
          </a:p>
        </p:txBody>
      </p:sp>
      <p:pic>
        <p:nvPicPr>
          <p:cNvPr id="3" name="Immagine 2" descr="Immagine che contiene logo, Carattere, testo, Elementi grafici&#10;&#10;Descrizione generata automaticamente">
            <a:extLst>
              <a:ext uri="{FF2B5EF4-FFF2-40B4-BE49-F238E27FC236}">
                <a16:creationId xmlns:a16="http://schemas.microsoft.com/office/drawing/2014/main" id="{9AE73BFB-D21E-1F31-620A-A39F69C634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5122" y="383458"/>
            <a:ext cx="3414782" cy="232788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i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87</TotalTime>
  <Words>22</Words>
  <Application>Microsoft Office PowerPoint</Application>
  <PresentationFormat>Personalizzato</PresentationFormat>
  <Paragraphs>13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Sezione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Patrizia Marzola</dc:creator>
  <cp:lastModifiedBy>Patrizia Marzola</cp:lastModifiedBy>
  <cp:revision>8</cp:revision>
  <dcterms:modified xsi:type="dcterms:W3CDTF">2025-08-29T09:24:05Z</dcterms:modified>
</cp:coreProperties>
</file>