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215" r:id="rId1"/>
  </p:sldMasterIdLst>
  <p:notesMasterIdLst>
    <p:notesMasterId r:id="rId5"/>
  </p:notesMasterIdLst>
  <p:sldIdLst>
    <p:sldId id="261" r:id="rId2"/>
    <p:sldId id="262" r:id="rId3"/>
    <p:sldId id="257" r:id="rId4"/>
  </p:sldIdLst>
  <p:sldSz cx="24384000" cy="13716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F22"/>
    <a:srgbClr val="FFFFFF"/>
    <a:srgbClr val="310B02"/>
    <a:srgbClr val="442B22"/>
    <a:srgbClr val="2E25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28"/>
    <p:restoredTop sz="94703"/>
  </p:normalViewPr>
  <p:slideViewPr>
    <p:cSldViewPr snapToGrid="0" snapToObjects="1">
      <p:cViewPr varScale="1">
        <p:scale>
          <a:sx n="30" d="100"/>
          <a:sy n="30" d="100"/>
        </p:scale>
        <p:origin x="10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8:41:07.2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8:41:10.2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6553,'0'0'0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8:41:12.1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6553,'0'0'0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8:41:12.35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6553,'0'0'0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8:41:12.5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6553,'0'0'0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2A3DAE-F0FC-DE51-D40A-F1ED1DC01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AF18E5-34AB-9554-024B-AC923304F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1C5253-44B0-7E05-9EAB-9CED15DE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4C0653-983D-CF2F-F023-9A578B5A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DA5F73-12E8-2509-B51B-37975F87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4228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8A5845-AB0C-5844-BEE9-FA792812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B482677-4EB8-3E71-CC8E-CF572EE3B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B50A57-F488-83A3-7520-4456E9918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556938-F059-3540-E770-B861CBA80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230EF0-4FEF-0F44-7676-34D157E2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843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947293E-A301-6FA8-3680-CE5C2CA9AB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F0BC84-0EF5-BB5A-C70C-79C01A474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5225F7-9034-C5B5-19D1-5B4220E4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8FCE81-620F-96E1-9C78-06119889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709B2F-774F-CA00-25EA-1E82BAC5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837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632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14654F-3F70-CAA5-C74E-A833BEC1B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25FFE3-8A91-6744-84B6-C44730E99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CD3423-1086-5715-3CA7-D38CCE2BE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948DE8-ACCE-0B7E-30EC-5795F2E68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18CF30-0819-0E68-F4E3-145B7C2D4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69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A18825-F11A-FAE0-6350-5194163EB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310139-1BDC-0BF2-CB8E-F0720918F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B7427-37C3-43EE-A205-2251136C9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F4F1B8-7A07-4DD2-DC87-5F4C8BE6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CBB630-BF3A-A72D-A7B9-5A3594C62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60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6129F-1605-B036-2A15-1E09A3E07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61DC45-3BAE-BB05-A6B5-80D02F238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FEDD184-5308-84AF-EC05-8970B519C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BF906A-EB80-99ED-B660-D952A37F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0B0FCCE-FE54-46AE-78BD-8052CC2E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70C5B8-DC42-7543-A953-39D9D494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01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56C28-26CA-7C1A-A039-90F2AA2B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60436E-501B-B131-9E5B-915C7AD89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FD80EC9-7D9B-D5A0-9925-50617ECAA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95D28E9-6C8C-917F-A0ED-3FA3C5109A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6B8ACF-3010-EB24-67FF-3E3D36A3DE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559ADD-BFDA-CCDF-DF03-AE5D0392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3CE47EB-D6F6-1F70-C9A7-A4EE41A3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540743F-2194-10C9-ED3B-D305BE3D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99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EEFD61-DF7F-ADA4-E38F-F9CA047D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2042C7C-6146-1921-F487-F8D7B7A66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903AD76-3E13-48A6-0D88-83537187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74E0A79-8D5E-CE38-BA50-A0E0D4100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F218023-96C8-7C02-745C-175332E78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DE3ED5D-E16C-28B0-0331-96E88CB0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C93A6DD-B0C4-FBBE-B9A9-37AEECFA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8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D4409A-FE36-17B1-BE5C-C3DFE8EF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B10381-B655-7EC8-4EB8-E94303197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1B23B07-8197-558F-AFFD-AA65A5153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4B2DC57-2DAB-3113-D1CC-79AF851E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B3A09E-CFE5-67F5-B0EB-2C6E4E9C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E50EB3-4F20-26E3-58A5-59CBC9181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507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EB600-B5E2-049A-FD3F-687480C04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F16D713-F7F3-45E5-937A-60127F67D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001382-B79E-5544-DC87-516C589B9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13F631-3FA8-3C60-1283-EC9C02110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F4FFEDF-A852-65DF-EEB6-D29DB26D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98FD79-9949-2B65-66E8-E68B6F448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04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95BC413-87D2-2116-8B88-0126AC6E2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5E2709-1C3B-F219-B6E2-8DB73C8AA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13986B-6CB3-A1B6-3A8C-5916E4E85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B90B37-E0FD-9AA8-0865-982FDF06C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389EBE-F84B-857F-4B57-EAF980CAC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81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  <p:sldLayoutId id="2147484227" r:id="rId1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2.xml"/><Relationship Id="rId11" Type="http://schemas.openxmlformats.org/officeDocument/2006/relationships/image" Target="../media/image3.jpg"/><Relationship Id="rId5" Type="http://schemas.openxmlformats.org/officeDocument/2006/relationships/image" Target="../media/image3.png"/><Relationship Id="rId10" Type="http://schemas.openxmlformats.org/officeDocument/2006/relationships/image" Target="../media/image2.png"/><Relationship Id="rId9" Type="http://schemas.openxmlformats.org/officeDocument/2006/relationships/customXml" Target="../ink/ink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24377904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649865E-E398-CCC9-8C72-A50543DA3E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58"/>
          <a:stretch>
            <a:fillRect/>
          </a:stretch>
        </p:blipFill>
        <p:spPr>
          <a:xfrm>
            <a:off x="3048" y="-42422"/>
            <a:ext cx="24383980" cy="1371343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385752B-845B-F87B-3968-241B58718D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47" t="24752" r="54858" b="54315"/>
          <a:stretch>
            <a:fillRect/>
          </a:stretch>
        </p:blipFill>
        <p:spPr>
          <a:xfrm>
            <a:off x="1839434" y="-42422"/>
            <a:ext cx="7761768" cy="26130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835789C7-AF83-CF56-0C2A-6F0ED993CAE2}"/>
                  </a:ext>
                </a:extLst>
              </p14:cNvPr>
              <p14:cNvContentPartPr/>
              <p14:nvPr/>
            </p14:nvContentPartPr>
            <p14:xfrm>
              <a:off x="11844636" y="5571209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835789C7-AF83-CF56-0C2A-6F0ED993CAE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826636" y="555356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98950551-160F-B6B9-D798-4B6757CE4027}"/>
                  </a:ext>
                </a:extLst>
              </p14:cNvPr>
              <p14:cNvContentPartPr/>
              <p14:nvPr/>
            </p14:nvContentPartPr>
            <p14:xfrm>
              <a:off x="12907716" y="6400649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98950551-160F-B6B9-D798-4B6757CE402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890076" y="6382649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uppo 16">
            <a:extLst>
              <a:ext uri="{FF2B5EF4-FFF2-40B4-BE49-F238E27FC236}">
                <a16:creationId xmlns:a16="http://schemas.microsoft.com/office/drawing/2014/main" id="{4511F446-B97D-86C3-8580-2C43625B32EB}"/>
              </a:ext>
            </a:extLst>
          </p:cNvPr>
          <p:cNvGrpSpPr/>
          <p:nvPr/>
        </p:nvGrpSpPr>
        <p:grpSpPr>
          <a:xfrm>
            <a:off x="12928956" y="5805209"/>
            <a:ext cx="360" cy="360"/>
            <a:chOff x="12928956" y="5805209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7F0B5805-2CB2-5A04-0FFC-249DBC6718BB}"/>
                    </a:ext>
                  </a:extLst>
                </p14:cNvPr>
                <p14:cNvContentPartPr/>
                <p14:nvPr/>
              </p14:nvContentPartPr>
              <p14:xfrm>
                <a:off x="12928956" y="5805209"/>
                <a:ext cx="360" cy="36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7F0B5805-2CB2-5A04-0FFC-249DBC6718B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911316" y="57872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18199F04-8CE1-CD01-AC88-D5A1A1C46DBF}"/>
                    </a:ext>
                  </a:extLst>
                </p14:cNvPr>
                <p14:cNvContentPartPr/>
                <p14:nvPr/>
              </p14:nvContentPartPr>
              <p14:xfrm>
                <a:off x="12928956" y="5805209"/>
                <a:ext cx="360" cy="36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18199F04-8CE1-CD01-AC88-D5A1A1C46DB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911316" y="57872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7F511301-4BBA-7916-971F-4931A6CA9EE8}"/>
                    </a:ext>
                  </a:extLst>
                </p14:cNvPr>
                <p14:cNvContentPartPr/>
                <p14:nvPr/>
              </p14:nvContentPartPr>
              <p14:xfrm>
                <a:off x="12928956" y="5805209"/>
                <a:ext cx="360" cy="36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7F511301-4BBA-7916-971F-4931A6CA9EE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911316" y="57872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1" name="Immagine 30">
            <a:extLst>
              <a:ext uri="{FF2B5EF4-FFF2-40B4-BE49-F238E27FC236}">
                <a16:creationId xmlns:a16="http://schemas.microsoft.com/office/drawing/2014/main" id="{1C7C568B-1935-0C7A-F3E2-6303254C72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4794" y="44986"/>
            <a:ext cx="5313281" cy="438519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E71B73C-9F7B-B56D-82F0-B17CC26CCC3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5" t="24" r="16813" b="68794"/>
          <a:stretch>
            <a:fillRect/>
          </a:stretch>
        </p:blipFill>
        <p:spPr>
          <a:xfrm>
            <a:off x="18373060" y="-42422"/>
            <a:ext cx="6013968" cy="3434448"/>
          </a:xfrm>
          <a:custGeom>
            <a:avLst/>
            <a:gdLst>
              <a:gd name="csX0" fmla="*/ 0 w 6908799"/>
              <a:gd name="csY0" fmla="*/ 0 h 3945467"/>
              <a:gd name="csX1" fmla="*/ 6070599 w 6908799"/>
              <a:gd name="csY1" fmla="*/ 0 h 3945467"/>
              <a:gd name="csX2" fmla="*/ 6908799 w 6908799"/>
              <a:gd name="csY2" fmla="*/ 829733 h 3945467"/>
              <a:gd name="csX3" fmla="*/ 3716866 w 6908799"/>
              <a:gd name="csY3" fmla="*/ 3945467 h 39454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908799" h="3945467">
                <a:moveTo>
                  <a:pt x="0" y="0"/>
                </a:moveTo>
                <a:lnTo>
                  <a:pt x="6070599" y="0"/>
                </a:lnTo>
                <a:lnTo>
                  <a:pt x="6908799" y="829733"/>
                </a:lnTo>
                <a:lnTo>
                  <a:pt x="3716866" y="394546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16484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logo, Carattere, testo, Elementi grafici&#10;&#10;Descrizione generata automaticamente">
            <a:extLst>
              <a:ext uri="{FF2B5EF4-FFF2-40B4-BE49-F238E27FC236}">
                <a16:creationId xmlns:a16="http://schemas.microsoft.com/office/drawing/2014/main" id="{2943261E-B21E-B017-FBD8-F76F3CE8B7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434" y="383458"/>
            <a:ext cx="4087470" cy="278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861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RAZIE PER L’ATTENZIONE…"/>
          <p:cNvSpPr txBox="1"/>
          <p:nvPr/>
        </p:nvSpPr>
        <p:spPr>
          <a:xfrm>
            <a:off x="501445" y="1710813"/>
            <a:ext cx="9232490" cy="1038286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>
            <a:normAutofit/>
          </a:bodyPr>
          <a:lstStyle/>
          <a:p>
            <a:pPr algn="ctr" hangingPunct="1">
              <a:lnSpc>
                <a:spcPct val="90000"/>
              </a:lnSpc>
              <a:spcAft>
                <a:spcPts val="600"/>
              </a:spcAft>
              <a:defRPr sz="3200">
                <a:latin typeface="Saira Bold"/>
                <a:ea typeface="Saira Bold"/>
                <a:cs typeface="Saira Bold"/>
                <a:sym typeface="Saira Bold"/>
              </a:defRPr>
            </a:pPr>
            <a:endParaRPr lang="en-US" sz="4000" b="1" kern="1200" dirty="0">
              <a:solidFill>
                <a:schemeClr val="tx1"/>
              </a:solidFill>
            </a:endParaRPr>
          </a:p>
          <a:p>
            <a:pPr algn="ctr" hangingPunct="1">
              <a:lnSpc>
                <a:spcPct val="90000"/>
              </a:lnSpc>
              <a:spcAft>
                <a:spcPts val="600"/>
              </a:spcAft>
              <a:defRPr sz="3200">
                <a:latin typeface="Saira Bold"/>
                <a:ea typeface="Saira Bold"/>
                <a:cs typeface="Saira Bold"/>
                <a:sym typeface="Saira Bold"/>
              </a:defRPr>
            </a:pPr>
            <a:r>
              <a:rPr lang="en-US" sz="5400" b="1" kern="1200" dirty="0">
                <a:solidFill>
                  <a:schemeClr val="tx1"/>
                </a:solidFill>
              </a:rPr>
              <a:t>GRAZIE PER L’ATTENZIONE</a:t>
            </a: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latin typeface="Saira Regular"/>
                <a:ea typeface="Saira Regular"/>
                <a:cs typeface="Saira Regular"/>
                <a:sym typeface="Saira Regular"/>
              </a:defRPr>
            </a:pPr>
            <a:endParaRPr lang="en-US" sz="5400" b="1" kern="1200" dirty="0">
              <a:solidFill>
                <a:schemeClr val="tx1"/>
              </a:solidFill>
            </a:endParaRP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 err="1">
                <a:solidFill>
                  <a:schemeClr val="tx1"/>
                </a:solidFill>
              </a:rPr>
              <a:t>Dott</a:t>
            </a:r>
            <a:r>
              <a:rPr lang="en-US" sz="4000" b="1" kern="1200" dirty="0">
                <a:solidFill>
                  <a:schemeClr val="tx1"/>
                </a:solidFill>
              </a:rPr>
              <a:t>. | Ing.</a:t>
            </a:r>
            <a:br>
              <a:rPr lang="en-US" sz="4000" b="1" kern="1200" dirty="0">
                <a:solidFill>
                  <a:schemeClr val="tx1"/>
                </a:solidFill>
              </a:rPr>
            </a:br>
            <a:endParaRPr lang="en-US" sz="4000" b="1" kern="1200" dirty="0">
              <a:solidFill>
                <a:schemeClr val="tx1"/>
              </a:solidFill>
            </a:endParaRPr>
          </a:p>
          <a:p>
            <a:pPr hangingPunct="1">
              <a:lnSpc>
                <a:spcPct val="90000"/>
              </a:lnSpc>
              <a:spcAft>
                <a:spcPts val="600"/>
              </a:spcAft>
              <a:defRPr sz="3200">
                <a:solidFill>
                  <a:srgbClr val="DDDDDD"/>
                </a:solidFill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>
                <a:solidFill>
                  <a:schemeClr val="tx1"/>
                </a:solidFill>
              </a:rPr>
              <a:t>_________________________________</a:t>
            </a: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solidFill>
                  <a:srgbClr val="DDDDDD"/>
                </a:solidFill>
                <a:latin typeface="Saira Regular"/>
                <a:ea typeface="Saira Regular"/>
                <a:cs typeface="Saira Regular"/>
                <a:sym typeface="Saira Regular"/>
              </a:defRPr>
            </a:pPr>
            <a:endParaRPr lang="en-US" sz="4000" b="1" kern="1200" dirty="0">
              <a:solidFill>
                <a:schemeClr val="tx1"/>
              </a:solidFill>
            </a:endParaRP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 err="1">
                <a:solidFill>
                  <a:schemeClr val="tx1"/>
                </a:solidFill>
              </a:rPr>
              <a:t>Ente</a:t>
            </a:r>
            <a:r>
              <a:rPr lang="en-US" sz="4000" b="1" kern="1200" dirty="0">
                <a:solidFill>
                  <a:schemeClr val="tx1"/>
                </a:solidFill>
              </a:rPr>
              <a:t> | </a:t>
            </a:r>
            <a:r>
              <a:rPr lang="en-US" sz="4000" b="1" kern="1200" dirty="0" err="1">
                <a:solidFill>
                  <a:schemeClr val="tx1"/>
                </a:solidFill>
              </a:rPr>
              <a:t>Società</a:t>
            </a:r>
            <a:r>
              <a:rPr lang="en-US" sz="4000" b="1" kern="1200" dirty="0">
                <a:solidFill>
                  <a:schemeClr val="tx1"/>
                </a:solidFill>
              </a:rPr>
              <a:t> | Università</a:t>
            </a:r>
            <a:br>
              <a:rPr lang="en-US" sz="4000" b="1" kern="1200" dirty="0">
                <a:solidFill>
                  <a:schemeClr val="tx1"/>
                </a:solidFill>
              </a:rPr>
            </a:br>
            <a:br>
              <a:rPr lang="en-US" sz="4000" b="1" kern="1200" dirty="0">
                <a:solidFill>
                  <a:schemeClr val="tx1"/>
                </a:solidFill>
              </a:rPr>
            </a:br>
            <a:r>
              <a:rPr lang="en-US" sz="4000" b="1" kern="1200" dirty="0">
                <a:solidFill>
                  <a:schemeClr val="tx1"/>
                </a:solidFill>
              </a:rPr>
              <a:t>__________________________________</a:t>
            </a: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latin typeface="Saira Regular"/>
                <a:ea typeface="Saira Regular"/>
                <a:cs typeface="Saira Regular"/>
                <a:sym typeface="Saira Regular"/>
              </a:defRPr>
            </a:pPr>
            <a:endParaRPr lang="en-US" sz="4000" b="1" kern="1200" dirty="0">
              <a:solidFill>
                <a:schemeClr val="tx1"/>
              </a:solidFill>
            </a:endParaRP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 err="1">
                <a:solidFill>
                  <a:schemeClr val="tx1"/>
                </a:solidFill>
              </a:rPr>
              <a:t>Telefono</a:t>
            </a:r>
            <a:endParaRPr lang="en-US" sz="4000" b="1" kern="1200" dirty="0">
              <a:solidFill>
                <a:schemeClr val="tx1"/>
              </a:solidFill>
            </a:endParaRPr>
          </a:p>
          <a:p>
            <a:pPr hangingPunct="1">
              <a:lnSpc>
                <a:spcPct val="90000"/>
              </a:lnSpc>
              <a:spcAft>
                <a:spcPts val="600"/>
              </a:spcAft>
              <a:defRPr sz="3200">
                <a:solidFill>
                  <a:srgbClr val="DDDDDD"/>
                </a:solidFill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>
                <a:solidFill>
                  <a:schemeClr val="tx1"/>
                </a:solidFill>
              </a:rPr>
              <a:t>_________________________________</a:t>
            </a: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solidFill>
                  <a:srgbClr val="DDDDDD"/>
                </a:solidFill>
                <a:latin typeface="Saira Regular"/>
                <a:ea typeface="Saira Regular"/>
                <a:cs typeface="Saira Regular"/>
                <a:sym typeface="Saira Regular"/>
              </a:defRPr>
            </a:pPr>
            <a:endParaRPr lang="en-US" sz="4000" b="1" kern="1200" dirty="0">
              <a:solidFill>
                <a:schemeClr val="tx1"/>
              </a:solidFill>
            </a:endParaRPr>
          </a:p>
          <a:p>
            <a:pPr indent="-228600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3200"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>
                <a:solidFill>
                  <a:schemeClr val="tx1"/>
                </a:solidFill>
              </a:rPr>
              <a:t>E-mail</a:t>
            </a:r>
          </a:p>
          <a:p>
            <a:pPr hangingPunct="1">
              <a:lnSpc>
                <a:spcPct val="90000"/>
              </a:lnSpc>
              <a:spcAft>
                <a:spcPts val="600"/>
              </a:spcAft>
              <a:defRPr sz="3200">
                <a:solidFill>
                  <a:srgbClr val="DDDDDD"/>
                </a:solidFill>
                <a:latin typeface="Saira Regular"/>
                <a:ea typeface="Saira Regular"/>
                <a:cs typeface="Saira Regular"/>
                <a:sym typeface="Saira Regular"/>
              </a:defRPr>
            </a:pPr>
            <a:r>
              <a:rPr lang="en-US" sz="4000" b="1" kern="1200" dirty="0">
                <a:solidFill>
                  <a:schemeClr val="tx1"/>
                </a:solidFill>
              </a:rPr>
              <a:t>_________________________________</a:t>
            </a:r>
          </a:p>
        </p:txBody>
      </p:sp>
      <p:pic>
        <p:nvPicPr>
          <p:cNvPr id="3" name="Immagine 2" descr="Immagine che contiene logo, Carattere, testo, Elementi grafici&#10;&#10;Descrizione generata automaticamente">
            <a:extLst>
              <a:ext uri="{FF2B5EF4-FFF2-40B4-BE49-F238E27FC236}">
                <a16:creationId xmlns:a16="http://schemas.microsoft.com/office/drawing/2014/main" id="{9AE73BFB-D21E-1F31-620A-A39F69C634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414" y="383458"/>
            <a:ext cx="3874490" cy="264127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22</Words>
  <Application>Microsoft Office PowerPoint</Application>
  <PresentationFormat>Personalizzato</PresentationFormat>
  <Paragraphs>13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Patrizia Marzola</dc:creator>
  <cp:lastModifiedBy>LOLLI DAVIDE</cp:lastModifiedBy>
  <cp:revision>9</cp:revision>
  <dcterms:modified xsi:type="dcterms:W3CDTF">2026-08-22T08:59:04Z</dcterms:modified>
</cp:coreProperties>
</file>